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7CFB-69FD-460D-A2E2-8833977A0D63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9E68-85AA-4E1C-B535-2A6D82A18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7CFB-69FD-460D-A2E2-8833977A0D63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9E68-85AA-4E1C-B535-2A6D82A18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7CFB-69FD-460D-A2E2-8833977A0D63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9E68-85AA-4E1C-B535-2A6D82A18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7CFB-69FD-460D-A2E2-8833977A0D63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9E68-85AA-4E1C-B535-2A6D82A18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7CFB-69FD-460D-A2E2-8833977A0D63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9E68-85AA-4E1C-B535-2A6D82A18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7CFB-69FD-460D-A2E2-8833977A0D63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9E68-85AA-4E1C-B535-2A6D82A18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7CFB-69FD-460D-A2E2-8833977A0D63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9E68-85AA-4E1C-B535-2A6D82A18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7CFB-69FD-460D-A2E2-8833977A0D63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9E68-85AA-4E1C-B535-2A6D82A18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7CFB-69FD-460D-A2E2-8833977A0D63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9E68-85AA-4E1C-B535-2A6D82A18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7CFB-69FD-460D-A2E2-8833977A0D63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9E68-85AA-4E1C-B535-2A6D82A18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7CFB-69FD-460D-A2E2-8833977A0D63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9E68-85AA-4E1C-B535-2A6D82A18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47CFB-69FD-460D-A2E2-8833977A0D63}" type="datetimeFigureOut">
              <a:rPr lang="ru-RU" smtClean="0"/>
              <a:pPr/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89E68-85AA-4E1C-B535-2A6D82A18F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26166"/>
            <a:ext cx="8229600" cy="558617"/>
          </a:xfrm>
        </p:spPr>
        <p:txBody>
          <a:bodyPr>
            <a:norm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Микрокредитная  компания Фонд развития городского округа «город Якутск»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187624" y="3140968"/>
            <a:ext cx="6912768" cy="28803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Правление Фонда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11560" y="3428999"/>
            <a:ext cx="8239744" cy="1801917"/>
          </a:xfrm>
        </p:spPr>
        <p:txBody>
          <a:bodyPr anchor="ctr">
            <a:noAutofit/>
          </a:bodyPr>
          <a:lstStyle/>
          <a:p>
            <a:pPr marL="457200" lvl="0" indent="-457200" algn="ctr">
              <a:spcBef>
                <a:spcPts val="0"/>
              </a:spcBef>
              <a:buNone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ctr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1.Воробьев Михаил Сергеевич, Председатель Правления, Россия, г.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Якутск</a:t>
            </a:r>
          </a:p>
          <a:p>
            <a:pPr marL="457200" indent="-457200" algn="ctr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2. Сивцев Иван Константинович,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Россия, г.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Якутск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Василенко Светлана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Николаевна, член Правления, Россия, г. Якутск</a:t>
            </a:r>
          </a:p>
          <a:p>
            <a:pPr lvl="0" algn="ctr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Гаврильев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Георгий Игоревич, член Правления, Россия, г. Якутск</a:t>
            </a:r>
          </a:p>
          <a:p>
            <a:pPr lvl="0" algn="ctr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Корякина Татьяна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Кимовна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член Правления, Россия, г. Якутск</a:t>
            </a:r>
          </a:p>
          <a:p>
            <a:pPr lvl="0" algn="ctr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Седова Ирина Евгеньевна, член Правления, Россия, г. Якутск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Сизых Николай Иннокентьевич, член Правления, Россия, г. Якутск </a:t>
            </a:r>
          </a:p>
          <a:p>
            <a:pPr lvl="0" algn="ctr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Эверстова Алевтина Васильевна, член Правления, Россия, г. Якутск 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Якименко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Жанна Викторовна, член Правления, Россия, г. Якутск </a:t>
            </a:r>
          </a:p>
          <a:p>
            <a:pPr lvl="0" algn="ctr">
              <a:spcBef>
                <a:spcPts val="0"/>
              </a:spcBef>
              <a:buNone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2494112" y="5373215"/>
            <a:ext cx="4320480" cy="507491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Исполнительный орган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1954052" y="5661248"/>
            <a:ext cx="5354252" cy="57606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1. Колодезникова Анна Викторовна, Генеральный директор, г. Якутск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2. Соловьева Ольга Ивановна, Главный бухгалтер, г. Якутск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16200000">
            <a:off x="4474332" y="2834959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4450546" y="526692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11560" y="33265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Схема взаимосвязей компании и лиц, под контролем либо значительным влиянием которых находится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микрофинансовая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организация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77495" y="2060848"/>
            <a:ext cx="1153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Учредитель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438328" y="1556792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954052" y="2322588"/>
            <a:ext cx="5304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Окружная администрация города Якутска, ОГРН 1031402045124 от 18 февраля 2003 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., 677000, Россия, г. Якутск, пр-кт Ленина,15 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198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Микрокредитная  компания Фонд развития городского округа «город Якутск»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Микрофинансовая организация Фонд поддержки развития агропромышленного комплекса городского округу «город Якутск»</dc:title>
  <dc:creator>User</dc:creator>
  <cp:lastModifiedBy>RePack by Diakov</cp:lastModifiedBy>
  <cp:revision>20</cp:revision>
  <cp:lastPrinted>2019-01-10T01:11:33Z</cp:lastPrinted>
  <dcterms:created xsi:type="dcterms:W3CDTF">2016-09-29T03:29:59Z</dcterms:created>
  <dcterms:modified xsi:type="dcterms:W3CDTF">2019-07-10T04:58:38Z</dcterms:modified>
</cp:coreProperties>
</file>